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8" r:id="rId4"/>
    <p:sldId id="259" r:id="rId5"/>
    <p:sldId id="261" r:id="rId6"/>
    <p:sldId id="262" r:id="rId7"/>
    <p:sldId id="267" r:id="rId8"/>
    <p:sldId id="266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/>
    <p:restoredTop sz="94593"/>
  </p:normalViewPr>
  <p:slideViewPr>
    <p:cSldViewPr snapToGrid="0" snapToObjects="1">
      <p:cViewPr varScale="1">
        <p:scale>
          <a:sx n="110" d="100"/>
          <a:sy n="110" d="100"/>
        </p:scale>
        <p:origin x="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FAF8-0AB2-9F46-BABB-CC631AFABDAB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75EC-9172-C940-B330-6076E3535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5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8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3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4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9682" y="3521561"/>
            <a:ext cx="6783614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80"/>
              </a:lnSpc>
            </a:pPr>
            <a:r>
              <a:rPr lang="en-US" sz="4400" dirty="0">
                <a:latin typeface="Georgia"/>
                <a:cs typeface="Georgia"/>
              </a:rPr>
              <a:t>Student Learning Outcomes in </a:t>
            </a:r>
            <a:r>
              <a:rPr lang="en-US" sz="4400" dirty="0" err="1">
                <a:latin typeface="Georgia"/>
                <a:cs typeface="Georgia"/>
              </a:rPr>
              <a:t>Taskstream</a:t>
            </a:r>
            <a:endParaRPr lang="en-US" sz="4400" dirty="0">
              <a:latin typeface="Georgia"/>
              <a:cs typeface="Georgia"/>
            </a:endParaRPr>
          </a:p>
          <a:p>
            <a:r>
              <a:rPr lang="en-US" sz="1600" dirty="0">
                <a:latin typeface="Arial"/>
                <a:cs typeface="Arial"/>
              </a:rPr>
              <a:t>Summer 2020 Workshop: </a:t>
            </a:r>
            <a:r>
              <a:rPr lang="en-US" sz="1600" dirty="0" err="1">
                <a:latin typeface="Arial"/>
                <a:cs typeface="Arial"/>
              </a:rPr>
              <a:t>Taskstream</a:t>
            </a:r>
            <a:r>
              <a:rPr lang="en-US" sz="1600" dirty="0">
                <a:latin typeface="Arial"/>
                <a:cs typeface="Arial"/>
              </a:rPr>
              <a:t> Series #1</a:t>
            </a:r>
          </a:p>
          <a:p>
            <a:r>
              <a:rPr lang="en-US" sz="1600" dirty="0">
                <a:latin typeface="Arial"/>
                <a:cs typeface="Arial"/>
              </a:rPr>
              <a:t>presented by: Mary Elizabeth Spence</a:t>
            </a:r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July 6, 2020</a:t>
            </a:r>
            <a:endParaRPr lang="en-US" sz="800" dirty="0">
              <a:latin typeface="Arial"/>
              <a:cs typeface="Arial"/>
            </a:endParaRPr>
          </a:p>
        </p:txBody>
      </p:sp>
      <p:pic>
        <p:nvPicPr>
          <p:cNvPr id="17" name="Picture 16" descr="student-un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52" y="350264"/>
            <a:ext cx="6698244" cy="3003633"/>
          </a:xfrm>
          <a:prstGeom prst="rect">
            <a:avLst/>
          </a:prstGeom>
          <a:ln w="12700" cmpd="sng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100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9682" y="297882"/>
            <a:ext cx="3663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Georgia"/>
                <a:cs typeface="Arial"/>
              </a:rPr>
              <a:t>Taskstream</a:t>
            </a:r>
            <a:r>
              <a:rPr lang="en-US" sz="3600" dirty="0">
                <a:solidFill>
                  <a:prstClr val="black"/>
                </a:solidFill>
                <a:latin typeface="Georgia"/>
                <a:cs typeface="Arial"/>
              </a:rPr>
              <a:t> Help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60D41-8D85-A544-BBBA-C40FD50E8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33" y="1760041"/>
            <a:ext cx="4365098" cy="769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7FF3B0-AAF4-CC4B-A67C-8611F2B3C426}"/>
              </a:ext>
            </a:extLst>
          </p:cNvPr>
          <p:cNvSpPr txBox="1"/>
          <p:nvPr/>
        </p:nvSpPr>
        <p:spPr>
          <a:xfrm>
            <a:off x="1969683" y="836711"/>
            <a:ext cx="680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“after hours” assistance, </a:t>
            </a:r>
            <a:r>
              <a:rPr lang="en-US" dirty="0" err="1"/>
              <a:t>Taskstream</a:t>
            </a:r>
            <a:r>
              <a:rPr lang="en-US" dirty="0"/>
              <a:t> has a number of great resources including contact by email and phone and a substantial set of guides. All can be accessed by clicking “? Help”: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CD2FC-6CD8-3E4C-88DB-2ADF2F271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409" y="2575869"/>
            <a:ext cx="5520946" cy="4161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E0FFA6B-4247-A443-9C1D-5C537DE82F77}"/>
              </a:ext>
            </a:extLst>
          </p:cNvPr>
          <p:cNvSpPr/>
          <p:nvPr/>
        </p:nvSpPr>
        <p:spPr>
          <a:xfrm>
            <a:off x="4109013" y="1760041"/>
            <a:ext cx="694481" cy="4970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45" y="989104"/>
            <a:ext cx="47051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Welcome and thank you for participating in our Summer Workshop Series!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 will be muted upon entry to the workshop, so please introduce yourself via the Chat feature by clicking “Chat.”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4705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Georgia"/>
                <a:cs typeface="Georgia"/>
              </a:rPr>
              <a:t>Workshop Procedures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 descr="UnivLogo_Horiz_2C_Dar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29965" cy="625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B8F4E1-D15F-5540-8431-9FE490FD4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57" y="3357680"/>
            <a:ext cx="3614718" cy="8391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BB3A8B-E82B-6640-AF90-68DB4FAD96C2}"/>
              </a:ext>
            </a:extLst>
          </p:cNvPr>
          <p:cNvSpPr/>
          <p:nvPr/>
        </p:nvSpPr>
        <p:spPr>
          <a:xfrm>
            <a:off x="2356337" y="3163534"/>
            <a:ext cx="855786" cy="1232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DA0EAA-CE7D-7644-8B46-4954591DDEAA}"/>
              </a:ext>
            </a:extLst>
          </p:cNvPr>
          <p:cNvSpPr txBox="1"/>
          <p:nvPr/>
        </p:nvSpPr>
        <p:spPr>
          <a:xfrm>
            <a:off x="259745" y="4465850"/>
            <a:ext cx="4705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window to the right will appear where you can add your introduction: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DDB934-FF64-EE4B-A619-6FEA8A54C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497" y="638908"/>
            <a:ext cx="2527300" cy="443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AE8258-B7FF-A346-B174-70F76E2E6DF0}"/>
              </a:ext>
            </a:extLst>
          </p:cNvPr>
          <p:cNvCxnSpPr>
            <a:cxnSpLocks/>
          </p:cNvCxnSpPr>
          <p:nvPr/>
        </p:nvCxnSpPr>
        <p:spPr>
          <a:xfrm>
            <a:off x="4712678" y="4982310"/>
            <a:ext cx="11546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4F06AA2-5AFF-DB4C-9D64-6A23C8DEDF91}"/>
              </a:ext>
            </a:extLst>
          </p:cNvPr>
          <p:cNvSpPr txBox="1"/>
          <p:nvPr/>
        </p:nvSpPr>
        <p:spPr>
          <a:xfrm>
            <a:off x="259745" y="5173736"/>
            <a:ext cx="847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you have questions during the session, please add them to the Chat box and at the conclusion of our time we will include them in the Q and A.</a:t>
            </a:r>
          </a:p>
        </p:txBody>
      </p:sp>
    </p:spTree>
    <p:extLst>
      <p:ext uri="{BB962C8B-B14F-4D97-AF65-F5344CB8AC3E}">
        <p14:creationId xmlns:p14="http://schemas.microsoft.com/office/powerpoint/2010/main" val="421569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9682" y="990269"/>
            <a:ext cx="67836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Attendees will be able to: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Enter and Edit PLOs and Outcome Sets in </a:t>
            </a:r>
            <a:r>
              <a:rPr lang="en-US" dirty="0" err="1"/>
              <a:t>Taskstream</a:t>
            </a:r>
            <a:r>
              <a:rPr lang="en-US" dirty="0"/>
              <a:t>, including: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to “Hide” Discontinued Outcomes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Align or “Map” PLOs to other sets, including: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Prescribed Standards Sets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ULOs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Learning Outcome Sets to Annual Cycles 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9682" y="297882"/>
            <a:ext cx="3948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/>
                <a:cs typeface="Georgia"/>
              </a:rPr>
              <a:t>Workshop Agenda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1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70664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Taskstream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 Welcome Screen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screen will show any Programs that you have access to view/edit.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3A595-D839-AB48-93E5-98A62E803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19" y="1164469"/>
            <a:ext cx="8549195" cy="48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67480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Workspace Landing Screen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initial screen you will see when you select a Workspace.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79DBF-81D3-1D4F-A06D-2D811BC2CC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90"/>
          <a:stretch/>
        </p:blipFill>
        <p:spPr>
          <a:xfrm>
            <a:off x="0" y="1268279"/>
            <a:ext cx="9144000" cy="463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7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51507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Learning Outcomes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“Learning Outcomes” on the Left Toolbar</a:t>
            </a:r>
          </a:p>
        </p:txBody>
      </p:sp>
      <p:pic>
        <p:nvPicPr>
          <p:cNvPr id="2" name="Picture 1" descr="Learning Outcomes 201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57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8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7345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“Map” or Align Learning Outcomes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“Check Out” for options to Align (”Map”), Hide or Delete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43CDA-39D1-3641-A221-FD7828C69E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746" y="1268280"/>
            <a:ext cx="8226751" cy="44748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0245CC4-52F5-6B4A-855E-FDFC011F39E7}"/>
              </a:ext>
            </a:extLst>
          </p:cNvPr>
          <p:cNvSpPr/>
          <p:nvPr/>
        </p:nvSpPr>
        <p:spPr>
          <a:xfrm>
            <a:off x="6007982" y="2986268"/>
            <a:ext cx="2094372" cy="2500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5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746" y="297882"/>
            <a:ext cx="3602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Assessment Plan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  <a:cs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5063A-CCCB-8A47-9F77-B0812689C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9682" y="297882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/>
                <a:cs typeface="Arial"/>
              </a:rPr>
              <a:t>Session Q &amp; A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65C09-7306-794E-A3FF-BD090A2D7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634" y="944213"/>
            <a:ext cx="67208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38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345</Words>
  <Application>Microsoft Macintosh PowerPoint</Application>
  <PresentationFormat>On-screen Show (4:3)</PresentationFormat>
  <Paragraphs>65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Clark</dc:creator>
  <cp:lastModifiedBy>Microsoft Office User</cp:lastModifiedBy>
  <cp:revision>30</cp:revision>
  <cp:lastPrinted>2013-08-23T22:03:43Z</cp:lastPrinted>
  <dcterms:created xsi:type="dcterms:W3CDTF">2013-08-23T15:55:02Z</dcterms:created>
  <dcterms:modified xsi:type="dcterms:W3CDTF">2020-07-02T15:55:32Z</dcterms:modified>
</cp:coreProperties>
</file>